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Anton" charset="1" panose="00000500000000000000"/>
      <p:regular r:id="rId35"/>
    </p:embeddedFont>
    <p:embeddedFont>
      <p:font typeface="Nunito Sans Expanded Semi-Bold" charset="1" panose="00000000000000000000"/>
      <p:regular r:id="rId36"/>
    </p:embeddedFont>
    <p:embeddedFont>
      <p:font typeface="Courier Prime" charset="1" panose="00000509000000000000"/>
      <p:regular r:id="rId37"/>
    </p:embeddedFont>
    <p:embeddedFont>
      <p:font typeface="Roboto Mono" charset="1" panose="00000000000000000000"/>
      <p:regular r:id="rId38"/>
    </p:embeddedFont>
    <p:embeddedFont>
      <p:font typeface="Nunito Sans Expanded Medium" charset="1" panose="00000000000000000000"/>
      <p:regular r:id="rId39"/>
    </p:embeddedFont>
    <p:embeddedFont>
      <p:font typeface="Nunito Sans Expanded Bold" charset="1" panose="00000000000000000000"/>
      <p:regular r:id="rId40"/>
    </p:embeddedFont>
    <p:embeddedFont>
      <p:font typeface="Noto Serif Display" charset="1" panose="020205020805050202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2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36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37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3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9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40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41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42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43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4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757" y="3441455"/>
            <a:ext cx="17056485" cy="229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DROPBOXUI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65121" y="812085"/>
            <a:ext cx="1557758" cy="1331175"/>
          </a:xfrm>
          <a:custGeom>
            <a:avLst/>
            <a:gdLst/>
            <a:ahLst/>
            <a:cxnLst/>
            <a:rect r="r" b="b" t="t" l="l"/>
            <a:pathLst>
              <a:path h="1331175" w="1557758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07192" y="2427283"/>
            <a:ext cx="10673616" cy="33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b="true" sz="1839" spc="270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GROUP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955201" y="4974561"/>
            <a:ext cx="3904425" cy="1520262"/>
            <a:chOff x="0" y="0"/>
            <a:chExt cx="5205900" cy="2027016"/>
          </a:xfrm>
        </p:grpSpPr>
        <p:sp>
          <p:nvSpPr>
            <p:cNvPr name="Freeform 20" id="20"/>
            <p:cNvSpPr/>
            <p:nvPr/>
          </p:nvSpPr>
          <p:spPr>
            <a:xfrm flipH="false" flipV="false" rot="-646737">
              <a:off x="57404" y="466417"/>
              <a:ext cx="5091093" cy="1094183"/>
            </a:xfrm>
            <a:custGeom>
              <a:avLst/>
              <a:gdLst/>
              <a:ahLst/>
              <a:cxnLst/>
              <a:rect r="r" b="b" t="t" l="l"/>
              <a:pathLst>
                <a:path h="1094183" w="509109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4367" t="-175930" r="-8781" b="-423912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-646737">
              <a:off x="894554" y="660087"/>
              <a:ext cx="3402541" cy="631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>
                  <a:solidFill>
                    <a:srgbClr val="FFFFFF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REPORT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68998" y="638734"/>
            <a:ext cx="5419514" cy="9009533"/>
            <a:chOff x="0" y="0"/>
            <a:chExt cx="7226019" cy="120127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226019" cy="12012710"/>
              <a:chOff x="0" y="0"/>
              <a:chExt cx="1728779" cy="287396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28779" cy="2873964"/>
              </a:xfrm>
              <a:custGeom>
                <a:avLst/>
                <a:gdLst/>
                <a:ahLst/>
                <a:cxnLst/>
                <a:rect r="r" b="b" t="t" l="l"/>
                <a:pathLst>
                  <a:path h="2873964" w="1728779">
                    <a:moveTo>
                      <a:pt x="51427" y="0"/>
                    </a:moveTo>
                    <a:lnTo>
                      <a:pt x="1677352" y="0"/>
                    </a:lnTo>
                    <a:cubicBezTo>
                      <a:pt x="1705754" y="0"/>
                      <a:pt x="1728779" y="23025"/>
                      <a:pt x="1728779" y="51427"/>
                    </a:cubicBezTo>
                    <a:lnTo>
                      <a:pt x="1728779" y="2822537"/>
                    </a:lnTo>
                    <a:cubicBezTo>
                      <a:pt x="1728779" y="2836177"/>
                      <a:pt x="1723361" y="2849257"/>
                      <a:pt x="1713716" y="2858902"/>
                    </a:cubicBezTo>
                    <a:cubicBezTo>
                      <a:pt x="1704072" y="2868546"/>
                      <a:pt x="1690991" y="2873964"/>
                      <a:pt x="1677352" y="2873964"/>
                    </a:cubicBezTo>
                    <a:lnTo>
                      <a:pt x="51427" y="2873964"/>
                    </a:lnTo>
                    <a:cubicBezTo>
                      <a:pt x="37788" y="2873964"/>
                      <a:pt x="24707" y="2868546"/>
                      <a:pt x="15063" y="2858902"/>
                    </a:cubicBezTo>
                    <a:cubicBezTo>
                      <a:pt x="5418" y="2849257"/>
                      <a:pt x="0" y="2836177"/>
                      <a:pt x="0" y="2822537"/>
                    </a:cubicBezTo>
                    <a:lnTo>
                      <a:pt x="0" y="51427"/>
                    </a:lnTo>
                    <a:cubicBezTo>
                      <a:pt x="0" y="37788"/>
                      <a:pt x="5418" y="24707"/>
                      <a:pt x="15063" y="15063"/>
                    </a:cubicBezTo>
                    <a:cubicBezTo>
                      <a:pt x="24707" y="5418"/>
                      <a:pt x="37788" y="0"/>
                      <a:pt x="51427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728779" cy="29120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22504" y="211628"/>
              <a:ext cx="6181011" cy="11282634"/>
              <a:chOff x="0" y="0"/>
              <a:chExt cx="6350000" cy="1159110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1270" cy="11591102"/>
              </a:xfrm>
              <a:custGeom>
                <a:avLst/>
                <a:gdLst/>
                <a:ahLst/>
                <a:cxnLst/>
                <a:rect r="r" b="b" t="t" l="l"/>
                <a:pathLst>
                  <a:path h="11591102" w="6351270">
                    <a:moveTo>
                      <a:pt x="5985510" y="0"/>
                    </a:moveTo>
                    <a:lnTo>
                      <a:pt x="364490" y="0"/>
                    </a:lnTo>
                    <a:cubicBezTo>
                      <a:pt x="162560" y="0"/>
                      <a:pt x="0" y="296732"/>
                      <a:pt x="0" y="665329"/>
                    </a:cubicBezTo>
                    <a:lnTo>
                      <a:pt x="0" y="10928092"/>
                    </a:lnTo>
                    <a:cubicBezTo>
                      <a:pt x="0" y="11294370"/>
                      <a:pt x="162560" y="11591102"/>
                      <a:pt x="364490" y="11591102"/>
                    </a:cubicBezTo>
                    <a:lnTo>
                      <a:pt x="5986780" y="11591102"/>
                    </a:lnTo>
                    <a:cubicBezTo>
                      <a:pt x="6187440" y="11591102"/>
                      <a:pt x="6351270" y="11294370"/>
                      <a:pt x="6351270" y="10925773"/>
                    </a:cubicBezTo>
                    <a:lnTo>
                      <a:pt x="6351270" y="665329"/>
                    </a:lnTo>
                    <a:cubicBezTo>
                      <a:pt x="6350000" y="296732"/>
                      <a:pt x="6187440" y="0"/>
                      <a:pt x="598551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7226" r="0" b="-7226"/>
                </a:stretch>
              </a:blip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8700" y="1946072"/>
            <a:ext cx="4938387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434447"/>
            <a:ext cx="2900214" cy="215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11F1C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Music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11F1C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Movies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11F1C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pictures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79846" y="1172999"/>
            <a:ext cx="3546915" cy="7530028"/>
            <a:chOff x="0" y="0"/>
            <a:chExt cx="1131436" cy="2402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1436" cy="2402015"/>
            </a:xfrm>
            <a:custGeom>
              <a:avLst/>
              <a:gdLst/>
              <a:ahLst/>
              <a:cxnLst/>
              <a:rect r="r" b="b" t="t" l="l"/>
              <a:pathLst>
                <a:path h="2402015" w="1131436">
                  <a:moveTo>
                    <a:pt x="78578" y="0"/>
                  </a:moveTo>
                  <a:lnTo>
                    <a:pt x="1052858" y="0"/>
                  </a:lnTo>
                  <a:cubicBezTo>
                    <a:pt x="1096255" y="0"/>
                    <a:pt x="1131436" y="35181"/>
                    <a:pt x="1131436" y="78578"/>
                  </a:cubicBezTo>
                  <a:lnTo>
                    <a:pt x="1131436" y="2323437"/>
                  </a:lnTo>
                  <a:cubicBezTo>
                    <a:pt x="1131436" y="2366834"/>
                    <a:pt x="1096255" y="2402015"/>
                    <a:pt x="1052858" y="2402015"/>
                  </a:cubicBezTo>
                  <a:lnTo>
                    <a:pt x="78578" y="2402015"/>
                  </a:lnTo>
                  <a:cubicBezTo>
                    <a:pt x="35181" y="2402015"/>
                    <a:pt x="0" y="2366834"/>
                    <a:pt x="0" y="2323437"/>
                  </a:cubicBezTo>
                  <a:lnTo>
                    <a:pt x="0" y="78578"/>
                  </a:lnTo>
                  <a:cubicBezTo>
                    <a:pt x="0" y="35181"/>
                    <a:pt x="35181" y="0"/>
                    <a:pt x="7857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31436" cy="2440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55383" y="1534198"/>
            <a:ext cx="2995840" cy="6807631"/>
            <a:chOff x="0" y="0"/>
            <a:chExt cx="5039003" cy="114504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39003" cy="11450434"/>
            </a:xfrm>
            <a:custGeom>
              <a:avLst/>
              <a:gdLst/>
              <a:ahLst/>
              <a:cxnLst/>
              <a:rect r="r" b="b" t="t" l="l"/>
              <a:pathLst>
                <a:path h="11450434" w="5039003">
                  <a:moveTo>
                    <a:pt x="5039003" y="279279"/>
                  </a:moveTo>
                  <a:lnTo>
                    <a:pt x="5039003" y="11168335"/>
                  </a:lnTo>
                  <a:cubicBezTo>
                    <a:pt x="5039003" y="11324195"/>
                    <a:pt x="4918739" y="11450434"/>
                    <a:pt x="4770256" y="11450434"/>
                  </a:cubicBezTo>
                  <a:lnTo>
                    <a:pt x="268747" y="11450434"/>
                  </a:lnTo>
                  <a:cubicBezTo>
                    <a:pt x="120264" y="11450434"/>
                    <a:pt x="0" y="11324195"/>
                    <a:pt x="0" y="11168335"/>
                  </a:cubicBezTo>
                  <a:lnTo>
                    <a:pt x="0" y="279279"/>
                  </a:lnTo>
                  <a:cubicBezTo>
                    <a:pt x="0" y="136254"/>
                    <a:pt x="101452" y="18478"/>
                    <a:pt x="232735" y="0"/>
                  </a:cubicBezTo>
                  <a:lnTo>
                    <a:pt x="4806268" y="0"/>
                  </a:lnTo>
                  <a:cubicBezTo>
                    <a:pt x="4937551" y="18478"/>
                    <a:pt x="5039003" y="136254"/>
                    <a:pt x="5039003" y="279279"/>
                  </a:cubicBezTo>
                  <a:close/>
                </a:path>
              </a:pathLst>
            </a:custGeom>
            <a:blipFill>
              <a:blip r:embed="rId4"/>
              <a:stretch>
                <a:fillRect l="-5714" t="0" r="-5714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712385" y="1172999"/>
            <a:ext cx="3546915" cy="7530028"/>
            <a:chOff x="0" y="0"/>
            <a:chExt cx="1131436" cy="24020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1436" cy="2402015"/>
            </a:xfrm>
            <a:custGeom>
              <a:avLst/>
              <a:gdLst/>
              <a:ahLst/>
              <a:cxnLst/>
              <a:rect r="r" b="b" t="t" l="l"/>
              <a:pathLst>
                <a:path h="2402015" w="1131436">
                  <a:moveTo>
                    <a:pt x="78578" y="0"/>
                  </a:moveTo>
                  <a:lnTo>
                    <a:pt x="1052858" y="0"/>
                  </a:lnTo>
                  <a:cubicBezTo>
                    <a:pt x="1096255" y="0"/>
                    <a:pt x="1131436" y="35181"/>
                    <a:pt x="1131436" y="78578"/>
                  </a:cubicBezTo>
                  <a:lnTo>
                    <a:pt x="1131436" y="2323437"/>
                  </a:lnTo>
                  <a:cubicBezTo>
                    <a:pt x="1131436" y="2366834"/>
                    <a:pt x="1096255" y="2402015"/>
                    <a:pt x="1052858" y="2402015"/>
                  </a:cubicBezTo>
                  <a:lnTo>
                    <a:pt x="78578" y="2402015"/>
                  </a:lnTo>
                  <a:cubicBezTo>
                    <a:pt x="35181" y="2402015"/>
                    <a:pt x="0" y="2366834"/>
                    <a:pt x="0" y="2323437"/>
                  </a:cubicBezTo>
                  <a:lnTo>
                    <a:pt x="0" y="78578"/>
                  </a:lnTo>
                  <a:cubicBezTo>
                    <a:pt x="0" y="35181"/>
                    <a:pt x="35181" y="0"/>
                    <a:pt x="7857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31436" cy="2440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987922" y="1534198"/>
            <a:ext cx="2995840" cy="6807631"/>
            <a:chOff x="0" y="0"/>
            <a:chExt cx="5039003" cy="114504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39003" cy="11450434"/>
            </a:xfrm>
            <a:custGeom>
              <a:avLst/>
              <a:gdLst/>
              <a:ahLst/>
              <a:cxnLst/>
              <a:rect r="r" b="b" t="t" l="l"/>
              <a:pathLst>
                <a:path h="11450434" w="5039003">
                  <a:moveTo>
                    <a:pt x="5039003" y="279279"/>
                  </a:moveTo>
                  <a:lnTo>
                    <a:pt x="5039003" y="11168335"/>
                  </a:lnTo>
                  <a:cubicBezTo>
                    <a:pt x="5039003" y="11324195"/>
                    <a:pt x="4918739" y="11450434"/>
                    <a:pt x="4770256" y="11450434"/>
                  </a:cubicBezTo>
                  <a:lnTo>
                    <a:pt x="268747" y="11450434"/>
                  </a:lnTo>
                  <a:cubicBezTo>
                    <a:pt x="120264" y="11450434"/>
                    <a:pt x="0" y="11324195"/>
                    <a:pt x="0" y="11168335"/>
                  </a:cubicBezTo>
                  <a:lnTo>
                    <a:pt x="0" y="279279"/>
                  </a:lnTo>
                  <a:cubicBezTo>
                    <a:pt x="0" y="136254"/>
                    <a:pt x="101452" y="18478"/>
                    <a:pt x="232735" y="0"/>
                  </a:cubicBezTo>
                  <a:lnTo>
                    <a:pt x="4806268" y="0"/>
                  </a:lnTo>
                  <a:cubicBezTo>
                    <a:pt x="4937551" y="18478"/>
                    <a:pt x="5039003" y="136254"/>
                    <a:pt x="5039003" y="279279"/>
                  </a:cubicBezTo>
                  <a:close/>
                </a:path>
              </a:pathLst>
            </a:custGeom>
            <a:blipFill>
              <a:blip r:embed="rId9"/>
              <a:stretch>
                <a:fillRect l="-4495" t="0" r="-4495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96115" y="1172999"/>
            <a:ext cx="3546915" cy="7530028"/>
            <a:chOff x="0" y="0"/>
            <a:chExt cx="1131436" cy="240201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1436" cy="2402015"/>
            </a:xfrm>
            <a:custGeom>
              <a:avLst/>
              <a:gdLst/>
              <a:ahLst/>
              <a:cxnLst/>
              <a:rect r="r" b="b" t="t" l="l"/>
              <a:pathLst>
                <a:path h="2402015" w="1131436">
                  <a:moveTo>
                    <a:pt x="78578" y="0"/>
                  </a:moveTo>
                  <a:lnTo>
                    <a:pt x="1052858" y="0"/>
                  </a:lnTo>
                  <a:cubicBezTo>
                    <a:pt x="1096255" y="0"/>
                    <a:pt x="1131436" y="35181"/>
                    <a:pt x="1131436" y="78578"/>
                  </a:cubicBezTo>
                  <a:lnTo>
                    <a:pt x="1131436" y="2323437"/>
                  </a:lnTo>
                  <a:cubicBezTo>
                    <a:pt x="1131436" y="2366834"/>
                    <a:pt x="1096255" y="2402015"/>
                    <a:pt x="1052858" y="2402015"/>
                  </a:cubicBezTo>
                  <a:lnTo>
                    <a:pt x="78578" y="2402015"/>
                  </a:lnTo>
                  <a:cubicBezTo>
                    <a:pt x="35181" y="2402015"/>
                    <a:pt x="0" y="2366834"/>
                    <a:pt x="0" y="2323437"/>
                  </a:cubicBezTo>
                  <a:lnTo>
                    <a:pt x="0" y="78578"/>
                  </a:lnTo>
                  <a:cubicBezTo>
                    <a:pt x="0" y="35181"/>
                    <a:pt x="35181" y="0"/>
                    <a:pt x="7857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31436" cy="2440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184629" y="1432373"/>
            <a:ext cx="2769888" cy="7011280"/>
          </a:xfrm>
          <a:custGeom>
            <a:avLst/>
            <a:gdLst/>
            <a:ahLst/>
            <a:cxnLst/>
            <a:rect r="r" b="b" t="t" l="l"/>
            <a:pathLst>
              <a:path h="7011280" w="2769888">
                <a:moveTo>
                  <a:pt x="0" y="0"/>
                </a:moveTo>
                <a:lnTo>
                  <a:pt x="2769888" y="0"/>
                </a:lnTo>
                <a:lnTo>
                  <a:pt x="2769888" y="7011280"/>
                </a:lnTo>
                <a:lnTo>
                  <a:pt x="0" y="7011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721" t="-186188" r="-186357" b="-119486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09625" y="1947488"/>
            <a:ext cx="4938387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93149" y="-3574347"/>
            <a:ext cx="32054294" cy="16040493"/>
            <a:chOff x="0" y="0"/>
            <a:chExt cx="42739059" cy="213873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904112" y="6101976"/>
              <a:ext cx="5122096" cy="10837706"/>
            </a:xfrm>
            <a:custGeom>
              <a:avLst/>
              <a:gdLst/>
              <a:ahLst/>
              <a:cxnLst/>
              <a:rect r="r" b="b" t="t" l="l"/>
              <a:pathLst>
                <a:path h="10837706" w="5122096">
                  <a:moveTo>
                    <a:pt x="0" y="0"/>
                  </a:moveTo>
                  <a:lnTo>
                    <a:pt x="5122096" y="0"/>
                  </a:lnTo>
                  <a:lnTo>
                    <a:pt x="5122096" y="10837706"/>
                  </a:lnTo>
                  <a:lnTo>
                    <a:pt x="0" y="10837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5572" t="-187298" r="-31977" b="-13667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351734" y="0"/>
              <a:ext cx="21387324" cy="21387324"/>
            </a:xfrm>
            <a:custGeom>
              <a:avLst/>
              <a:gdLst/>
              <a:ahLst/>
              <a:cxnLst/>
              <a:rect r="r" b="b" t="t" l="l"/>
              <a:pathLst>
                <a:path h="21387324" w="21387324">
                  <a:moveTo>
                    <a:pt x="0" y="0"/>
                  </a:moveTo>
                  <a:lnTo>
                    <a:pt x="21387325" y="0"/>
                  </a:lnTo>
                  <a:lnTo>
                    <a:pt x="21387325" y="21387324"/>
                  </a:lnTo>
                  <a:lnTo>
                    <a:pt x="0" y="2138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875" r="0" b="-6875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533" r="0" b="-6533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737508" y="1076843"/>
            <a:ext cx="4062220" cy="8025361"/>
          </a:xfrm>
          <a:custGeom>
            <a:avLst/>
            <a:gdLst/>
            <a:ahLst/>
            <a:cxnLst/>
            <a:rect r="r" b="b" t="t" l="l"/>
            <a:pathLst>
              <a:path h="8025361" w="4062220">
                <a:moveTo>
                  <a:pt x="0" y="0"/>
                </a:moveTo>
                <a:lnTo>
                  <a:pt x="4062220" y="0"/>
                </a:lnTo>
                <a:lnTo>
                  <a:pt x="4062220" y="8025361"/>
                </a:lnTo>
                <a:lnTo>
                  <a:pt x="0" y="80253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5170" t="-312541" r="-148766" b="-1575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032" r="0" b="-603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2875810" y="920747"/>
            <a:ext cx="3785616" cy="8229600"/>
          </a:xfrm>
          <a:custGeom>
            <a:avLst/>
            <a:gdLst/>
            <a:ahLst/>
            <a:cxnLst/>
            <a:rect r="r" b="b" t="t" l="l"/>
            <a:pathLst>
              <a:path h="8229600" w="3785616">
                <a:moveTo>
                  <a:pt x="0" y="0"/>
                </a:moveTo>
                <a:lnTo>
                  <a:pt x="3785616" y="0"/>
                </a:lnTo>
                <a:lnTo>
                  <a:pt x="37856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1725" t="-279247" r="-30176" b="-17846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MY FILES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064" r="0" b="-706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2828954" y="1344581"/>
            <a:ext cx="3879328" cy="7597018"/>
          </a:xfrm>
          <a:custGeom>
            <a:avLst/>
            <a:gdLst/>
            <a:ahLst/>
            <a:cxnLst/>
            <a:rect r="r" b="b" t="t" l="l"/>
            <a:pathLst>
              <a:path h="7597018" w="3879328">
                <a:moveTo>
                  <a:pt x="0" y="0"/>
                </a:moveTo>
                <a:lnTo>
                  <a:pt x="3879328" y="0"/>
                </a:lnTo>
                <a:lnTo>
                  <a:pt x="3879328" y="7597017"/>
                </a:lnTo>
                <a:lnTo>
                  <a:pt x="0" y="75970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633" t="-189285" r="-260462" b="-13857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OPTIMIZATION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184" r="0" b="-718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770" r="0" b="-577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SIGN 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225" r="0" b="-622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144" r="0" b="-714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LOGIN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149" r="0" b="-8149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441" r="0" b="-644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552010" y="4535717"/>
            <a:ext cx="1509167" cy="1215565"/>
          </a:xfrm>
          <a:custGeom>
            <a:avLst/>
            <a:gdLst/>
            <a:ahLst/>
            <a:cxnLst/>
            <a:rect r="r" b="b" t="t" l="l"/>
            <a:pathLst>
              <a:path h="1215565" w="1509167">
                <a:moveTo>
                  <a:pt x="0" y="0"/>
                </a:moveTo>
                <a:lnTo>
                  <a:pt x="1509167" y="0"/>
                </a:lnTo>
                <a:lnTo>
                  <a:pt x="1509167" y="1215566"/>
                </a:lnTo>
                <a:lnTo>
                  <a:pt x="0" y="1215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421151" y="4403529"/>
            <a:ext cx="1445698" cy="1445698"/>
          </a:xfrm>
          <a:custGeom>
            <a:avLst/>
            <a:gdLst/>
            <a:ahLst/>
            <a:cxnLst/>
            <a:rect r="r" b="b" t="t" l="l"/>
            <a:pathLst>
              <a:path h="1445698" w="1445698">
                <a:moveTo>
                  <a:pt x="0" y="0"/>
                </a:moveTo>
                <a:lnTo>
                  <a:pt x="1445698" y="0"/>
                </a:lnTo>
                <a:lnTo>
                  <a:pt x="1445698" y="1445698"/>
                </a:lnTo>
                <a:lnTo>
                  <a:pt x="0" y="14456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091942" y="4436641"/>
            <a:ext cx="1630073" cy="1413718"/>
          </a:xfrm>
          <a:custGeom>
            <a:avLst/>
            <a:gdLst/>
            <a:ahLst/>
            <a:cxnLst/>
            <a:rect r="r" b="b" t="t" l="l"/>
            <a:pathLst>
              <a:path h="1413718" w="1630073">
                <a:moveTo>
                  <a:pt x="0" y="0"/>
                </a:moveTo>
                <a:lnTo>
                  <a:pt x="1630073" y="0"/>
                </a:lnTo>
                <a:lnTo>
                  <a:pt x="1630073" y="1413718"/>
                </a:lnTo>
                <a:lnTo>
                  <a:pt x="0" y="14137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16736" y="6154027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54143" y="6154027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DOWNLOAD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91550" y="6154027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SHARE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50302" y="2646696"/>
            <a:ext cx="10787396" cy="3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DropBox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44165" y="1374852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064" r="0" b="-706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548" r="0" b="-7548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MUSIC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149" r="0" b="-8149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121" r="0" b="-712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PICTURES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852" r="0" b="-685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860" r="0" b="-686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PICTURES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41" r="0" b="-664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855" r="0" b="-585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225" r="0" b="-622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768" r="0" b="-5768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MY FILES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064" r="0" b="-706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116" r="0" b="-711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13703" y="-66675"/>
            <a:ext cx="12211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Normal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4516" y="-83478"/>
            <a:ext cx="42682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GPU Overdrawn enable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543201" y="4494744"/>
            <a:ext cx="1526785" cy="1135373"/>
          </a:xfrm>
          <a:custGeom>
            <a:avLst/>
            <a:gdLst/>
            <a:ahLst/>
            <a:cxnLst/>
            <a:rect r="r" b="b" t="t" l="l"/>
            <a:pathLst>
              <a:path h="1135373" w="1526785">
                <a:moveTo>
                  <a:pt x="0" y="0"/>
                </a:moveTo>
                <a:lnTo>
                  <a:pt x="1526785" y="0"/>
                </a:lnTo>
                <a:lnTo>
                  <a:pt x="1526785" y="1135373"/>
                </a:lnTo>
                <a:lnTo>
                  <a:pt x="0" y="1135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19186" y="4350091"/>
            <a:ext cx="1649629" cy="1424680"/>
          </a:xfrm>
          <a:custGeom>
            <a:avLst/>
            <a:gdLst/>
            <a:ahLst/>
            <a:cxnLst/>
            <a:rect r="r" b="b" t="t" l="l"/>
            <a:pathLst>
              <a:path h="1424680" w="1649629">
                <a:moveTo>
                  <a:pt x="0" y="0"/>
                </a:moveTo>
                <a:lnTo>
                  <a:pt x="1649628" y="0"/>
                </a:lnTo>
                <a:lnTo>
                  <a:pt x="1649628" y="1424680"/>
                </a:lnTo>
                <a:lnTo>
                  <a:pt x="0" y="1424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22243" y="4259999"/>
            <a:ext cx="1604863" cy="1604863"/>
          </a:xfrm>
          <a:custGeom>
            <a:avLst/>
            <a:gdLst/>
            <a:ahLst/>
            <a:cxnLst/>
            <a:rect r="r" b="b" t="t" l="l"/>
            <a:pathLst>
              <a:path h="1604863" w="1604863">
                <a:moveTo>
                  <a:pt x="0" y="0"/>
                </a:moveTo>
                <a:lnTo>
                  <a:pt x="1604863" y="0"/>
                </a:lnTo>
                <a:lnTo>
                  <a:pt x="1604863" y="1604863"/>
                </a:lnTo>
                <a:lnTo>
                  <a:pt x="0" y="16048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16736" y="6154027"/>
            <a:ext cx="2779714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DONE MOST OF THE UI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54143" y="6154027"/>
            <a:ext cx="2779714" cy="127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SOME SMALL FUNCTION ISN’T WORKING AT THE MOMENT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91550" y="6154027"/>
            <a:ext cx="2779714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FINISHED THE APP </a:t>
            </a:r>
          </a:p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IMPROVE AND ADD MORE FUNCTIONS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44165" y="1374852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 strike="noStrike" u="none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@REALLYGREATSITE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DEMO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 strike="noStrike" u="none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WINTER 2030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19297" y="3524707"/>
            <a:ext cx="7849405" cy="874356"/>
            <a:chOff x="0" y="0"/>
            <a:chExt cx="10465873" cy="116580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DANG MINH DUY -MY FILE, STORAGE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1</a:t>
                </a: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809625" y="4913454"/>
            <a:ext cx="7849405" cy="874356"/>
            <a:chOff x="0" y="0"/>
            <a:chExt cx="10465873" cy="116580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NGO HAI ANH - USER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2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9409895" y="4913413"/>
            <a:ext cx="7849405" cy="874356"/>
            <a:chOff x="0" y="0"/>
            <a:chExt cx="10465873" cy="116580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NGUYEN PHUC KHANG - MUSIC, MOVIE, PICTURE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3</a:t>
                </a: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809625" y="6978346"/>
            <a:ext cx="7849405" cy="874356"/>
            <a:chOff x="0" y="0"/>
            <a:chExt cx="10465873" cy="116580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NGUYEN DUY HAI -  HOME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4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9408955" y="6978325"/>
            <a:ext cx="7850345" cy="874356"/>
            <a:chOff x="0" y="0"/>
            <a:chExt cx="10467126" cy="1165808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5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577126" y="0"/>
              <a:ext cx="8890000" cy="1165808"/>
              <a:chOff x="0" y="0"/>
              <a:chExt cx="2126876" cy="27891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LA DUY ANH - LOGIN</a:t>
                </a:r>
              </a:p>
            </p:txBody>
          </p:sp>
        </p:grpSp>
      </p:grpSp>
      <p:sp>
        <p:nvSpPr>
          <p:cNvPr name="Freeform 41" id="41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809625" y="1883890"/>
            <a:ext cx="11890034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GROUP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6958" y="-438933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228724"/>
            <a:ext cx="7849405" cy="2682720"/>
            <a:chOff x="0" y="0"/>
            <a:chExt cx="10465873" cy="357696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ARCHITECTURE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1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575873" y="2411153"/>
              <a:ext cx="8890000" cy="1165808"/>
              <a:chOff x="0" y="0"/>
              <a:chExt cx="2126876" cy="27891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ACTIVITIES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2411153"/>
              <a:ext cx="1196126" cy="1165808"/>
              <a:chOff x="0" y="0"/>
              <a:chExt cx="286166" cy="27891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2</a:t>
                </a: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9625" y="1883890"/>
            <a:ext cx="11890034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TABLE OF CONTENT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132994" y="4228724"/>
            <a:ext cx="7849405" cy="2682720"/>
            <a:chOff x="0" y="0"/>
            <a:chExt cx="10465873" cy="357696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1575873" y="0"/>
              <a:ext cx="8890000" cy="1165808"/>
              <a:chOff x="0" y="0"/>
              <a:chExt cx="2126876" cy="27891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OPTIMIZATION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1196126" cy="1165808"/>
              <a:chOff x="0" y="0"/>
              <a:chExt cx="286166" cy="278912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3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575873" y="2411153"/>
              <a:ext cx="8890000" cy="1165808"/>
              <a:chOff x="0" y="0"/>
              <a:chExt cx="2126876" cy="27891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12687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126876">
                    <a:moveTo>
                      <a:pt x="41801" y="0"/>
                    </a:moveTo>
                    <a:lnTo>
                      <a:pt x="2085075" y="0"/>
                    </a:lnTo>
                    <a:cubicBezTo>
                      <a:pt x="2096161" y="0"/>
                      <a:pt x="2106793" y="4404"/>
                      <a:pt x="2114633" y="12243"/>
                    </a:cubicBezTo>
                    <a:cubicBezTo>
                      <a:pt x="2122472" y="20083"/>
                      <a:pt x="2126876" y="30715"/>
                      <a:pt x="2126876" y="41801"/>
                    </a:cubicBezTo>
                    <a:lnTo>
                      <a:pt x="2126876" y="237111"/>
                    </a:lnTo>
                    <a:cubicBezTo>
                      <a:pt x="2126876" y="248197"/>
                      <a:pt x="2122472" y="258830"/>
                      <a:pt x="2114633" y="266669"/>
                    </a:cubicBezTo>
                    <a:cubicBezTo>
                      <a:pt x="2106793" y="274508"/>
                      <a:pt x="2096161" y="278912"/>
                      <a:pt x="2085075" y="278912"/>
                    </a:cubicBezTo>
                    <a:lnTo>
                      <a:pt x="41801" y="278912"/>
                    </a:lnTo>
                    <a:cubicBezTo>
                      <a:pt x="30715" y="278912"/>
                      <a:pt x="20083" y="274508"/>
                      <a:pt x="12243" y="266669"/>
                    </a:cubicBezTo>
                    <a:cubicBezTo>
                      <a:pt x="4404" y="258830"/>
                      <a:pt x="0" y="248197"/>
                      <a:pt x="0" y="237111"/>
                    </a:cubicBezTo>
                    <a:lnTo>
                      <a:pt x="0" y="41801"/>
                    </a:lnTo>
                    <a:cubicBezTo>
                      <a:pt x="0" y="30715"/>
                      <a:pt x="4404" y="20083"/>
                      <a:pt x="12243" y="12243"/>
                    </a:cubicBezTo>
                    <a:cubicBezTo>
                      <a:pt x="20083" y="4404"/>
                      <a:pt x="30715" y="0"/>
                      <a:pt x="41801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2126876" cy="31701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2557"/>
                  </a:lnSpc>
                </a:pPr>
                <a:r>
                  <a:rPr lang="en-US" b="true" sz="1739" spc="255">
                    <a:solidFill>
                      <a:srgbClr val="000000"/>
                    </a:solidFill>
                    <a:latin typeface="Nunito Sans Expanded Medium"/>
                    <a:ea typeface="Nunito Sans Expanded Medium"/>
                    <a:cs typeface="Nunito Sans Expanded Medium"/>
                    <a:sym typeface="Nunito Sans Expanded Medium"/>
                  </a:rPr>
                  <a:t>DEMO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2411153"/>
              <a:ext cx="1196126" cy="1165808"/>
              <a:chOff x="0" y="0"/>
              <a:chExt cx="286166" cy="27891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86166" cy="278912"/>
              </a:xfrm>
              <a:custGeom>
                <a:avLst/>
                <a:gdLst/>
                <a:ahLst/>
                <a:cxnLst/>
                <a:rect r="r" b="b" t="t" l="l"/>
                <a:pathLst>
                  <a:path h="278912" w="286166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57150"/>
                <a:ext cx="286166" cy="336062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3145"/>
                  </a:lnSpc>
                </a:pPr>
                <a:r>
                  <a:rPr lang="en-US" b="true" sz="2139" spc="314">
                    <a:solidFill>
                      <a:srgbClr val="000000"/>
                    </a:solidFill>
                    <a:latin typeface="Nunito Sans Expanded Bold"/>
                    <a:ea typeface="Nunito Sans Expanded Bold"/>
                    <a:cs typeface="Nunito Sans Expanded Bold"/>
                    <a:sym typeface="Nunito Sans Expanded Bold"/>
                  </a:rPr>
                  <a:t>4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 strike="noStrike" u="none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WINTER 2030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007254" y="1431651"/>
            <a:ext cx="14273493" cy="7423697"/>
          </a:xfrm>
          <a:custGeom>
            <a:avLst/>
            <a:gdLst/>
            <a:ahLst/>
            <a:cxnLst/>
            <a:rect r="r" b="b" t="t" l="l"/>
            <a:pathLst>
              <a:path h="7423697" w="14273493">
                <a:moveTo>
                  <a:pt x="0" y="0"/>
                </a:moveTo>
                <a:lnTo>
                  <a:pt x="14273492" y="0"/>
                </a:lnTo>
                <a:lnTo>
                  <a:pt x="14273492" y="7423698"/>
                </a:lnTo>
                <a:lnTo>
                  <a:pt x="0" y="74236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08643" y="638734"/>
            <a:ext cx="5419514" cy="9009533"/>
            <a:chOff x="0" y="0"/>
            <a:chExt cx="1728779" cy="28739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8861" y="638734"/>
            <a:ext cx="5419514" cy="9009533"/>
            <a:chOff x="0" y="0"/>
            <a:chExt cx="1728779" cy="287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8779" cy="2873964"/>
            </a:xfrm>
            <a:custGeom>
              <a:avLst/>
              <a:gdLst/>
              <a:ahLst/>
              <a:cxnLst/>
              <a:rect r="r" b="b" t="t" l="l"/>
              <a:pathLst>
                <a:path h="2873964" w="1728779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0521" y="920747"/>
            <a:ext cx="4635758" cy="8337553"/>
            <a:chOff x="0" y="0"/>
            <a:chExt cx="6350000" cy="114206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1270" cy="11420670"/>
            </a:xfrm>
            <a:custGeom>
              <a:avLst/>
              <a:gdLst/>
              <a:ahLst/>
              <a:cxnLst/>
              <a:rect r="r" b="b" t="t" l="l"/>
              <a:pathLst>
                <a:path h="1142067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369"/>
                    <a:pt x="0" y="655547"/>
                  </a:cubicBezTo>
                  <a:lnTo>
                    <a:pt x="0" y="10767409"/>
                  </a:lnTo>
                  <a:cubicBezTo>
                    <a:pt x="0" y="11128301"/>
                    <a:pt x="162560" y="11420670"/>
                    <a:pt x="364490" y="11420670"/>
                  </a:cubicBezTo>
                  <a:lnTo>
                    <a:pt x="5986780" y="11420670"/>
                  </a:lnTo>
                  <a:cubicBezTo>
                    <a:pt x="6187440" y="11420670"/>
                    <a:pt x="6351270" y="11128301"/>
                    <a:pt x="6351270" y="10765124"/>
                  </a:cubicBezTo>
                  <a:lnTo>
                    <a:pt x="6351270" y="655547"/>
                  </a:lnTo>
                  <a:cubicBezTo>
                    <a:pt x="6350000" y="29236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184" r="0" b="-718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450739" y="920747"/>
            <a:ext cx="4635758" cy="8338684"/>
            <a:chOff x="0" y="0"/>
            <a:chExt cx="6350000" cy="11422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1270" cy="11422218"/>
            </a:xfrm>
            <a:custGeom>
              <a:avLst/>
              <a:gdLst/>
              <a:ahLst/>
              <a:cxnLst/>
              <a:rect r="r" b="b" t="t" l="l"/>
              <a:pathLst>
                <a:path h="11422218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292409"/>
                    <a:pt x="0" y="655635"/>
                  </a:cubicBezTo>
                  <a:lnTo>
                    <a:pt x="0" y="10768868"/>
                  </a:lnTo>
                  <a:cubicBezTo>
                    <a:pt x="0" y="11129810"/>
                    <a:pt x="162560" y="11422218"/>
                    <a:pt x="364490" y="11422218"/>
                  </a:cubicBezTo>
                  <a:lnTo>
                    <a:pt x="5986780" y="11422218"/>
                  </a:lnTo>
                  <a:cubicBezTo>
                    <a:pt x="6187440" y="11422218"/>
                    <a:pt x="6351270" y="11129810"/>
                    <a:pt x="6351270" y="10766582"/>
                  </a:cubicBezTo>
                  <a:lnTo>
                    <a:pt x="6351270" y="655635"/>
                  </a:lnTo>
                  <a:cubicBezTo>
                    <a:pt x="6350000" y="292409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884" r="0" b="-688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625" y="1928438"/>
            <a:ext cx="4938387" cy="9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63"/>
              </a:lnSpc>
              <a:spcBef>
                <a:spcPct val="0"/>
              </a:spcBef>
            </a:pPr>
            <a:r>
              <a:rPr lang="en-US" sz="70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66574" y="3317209"/>
            <a:ext cx="1413272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Login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906978" y="904549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9625" y="3669663"/>
            <a:ext cx="4993936" cy="4791729"/>
            <a:chOff x="0" y="0"/>
            <a:chExt cx="1315275" cy="1262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47032" y="3669663"/>
            <a:ext cx="4993936" cy="4791729"/>
            <a:chOff x="0" y="0"/>
            <a:chExt cx="1315275" cy="1262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4439" y="3669663"/>
            <a:ext cx="4993936" cy="4791729"/>
            <a:chOff x="0" y="0"/>
            <a:chExt cx="1315275" cy="1262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275" cy="1262019"/>
            </a:xfrm>
            <a:custGeom>
              <a:avLst/>
              <a:gdLst/>
              <a:ahLst/>
              <a:cxnLst/>
              <a:rect r="r" b="b" t="t" l="l"/>
              <a:pathLst>
                <a:path h="1262019" w="1315275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406089" y="4776849"/>
            <a:ext cx="1801008" cy="1704204"/>
          </a:xfrm>
          <a:custGeom>
            <a:avLst/>
            <a:gdLst/>
            <a:ahLst/>
            <a:cxnLst/>
            <a:rect r="r" b="b" t="t" l="l"/>
            <a:pathLst>
              <a:path h="1704204" w="1801008">
                <a:moveTo>
                  <a:pt x="0" y="0"/>
                </a:moveTo>
                <a:lnTo>
                  <a:pt x="1801008" y="0"/>
                </a:lnTo>
                <a:lnTo>
                  <a:pt x="1801008" y="1704203"/>
                </a:lnTo>
                <a:lnTo>
                  <a:pt x="0" y="1704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71660" y="4736372"/>
            <a:ext cx="1744681" cy="1744681"/>
          </a:xfrm>
          <a:custGeom>
            <a:avLst/>
            <a:gdLst/>
            <a:ahLst/>
            <a:cxnLst/>
            <a:rect r="r" b="b" t="t" l="l"/>
            <a:pathLst>
              <a:path h="1744681" w="1744681">
                <a:moveTo>
                  <a:pt x="0" y="0"/>
                </a:moveTo>
                <a:lnTo>
                  <a:pt x="1744680" y="0"/>
                </a:lnTo>
                <a:lnTo>
                  <a:pt x="1744680" y="1744680"/>
                </a:lnTo>
                <a:lnTo>
                  <a:pt x="0" y="17446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988619" y="4889254"/>
            <a:ext cx="1836718" cy="1479393"/>
          </a:xfrm>
          <a:custGeom>
            <a:avLst/>
            <a:gdLst/>
            <a:ahLst/>
            <a:cxnLst/>
            <a:rect r="r" b="b" t="t" l="l"/>
            <a:pathLst>
              <a:path h="1479393" w="1836718">
                <a:moveTo>
                  <a:pt x="0" y="0"/>
                </a:moveTo>
                <a:lnTo>
                  <a:pt x="1836719" y="0"/>
                </a:lnTo>
                <a:lnTo>
                  <a:pt x="1836719" y="1479393"/>
                </a:lnTo>
                <a:lnTo>
                  <a:pt x="0" y="14793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16736" y="6798440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54143" y="6798440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91550" y="6798440"/>
            <a:ext cx="277971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MY FILE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50302" y="2646696"/>
            <a:ext cx="10787396" cy="3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main part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44165" y="1374852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ACTIVITIES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9625" y="773985"/>
            <a:ext cx="401863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MIDTERM EXAM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AUTUM 2024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79846" y="1172999"/>
            <a:ext cx="3546915" cy="7530028"/>
            <a:chOff x="0" y="0"/>
            <a:chExt cx="4729220" cy="1004003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29220" cy="10040037"/>
              <a:chOff x="0" y="0"/>
              <a:chExt cx="1131436" cy="24020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31436" cy="2402015"/>
              </a:xfrm>
              <a:custGeom>
                <a:avLst/>
                <a:gdLst/>
                <a:ahLst/>
                <a:cxnLst/>
                <a:rect r="r" b="b" t="t" l="l"/>
                <a:pathLst>
                  <a:path h="2402015" w="1131436">
                    <a:moveTo>
                      <a:pt x="78578" y="0"/>
                    </a:moveTo>
                    <a:lnTo>
                      <a:pt x="1052858" y="0"/>
                    </a:lnTo>
                    <a:cubicBezTo>
                      <a:pt x="1096255" y="0"/>
                      <a:pt x="1131436" y="35181"/>
                      <a:pt x="1131436" y="78578"/>
                    </a:cubicBezTo>
                    <a:lnTo>
                      <a:pt x="1131436" y="2323437"/>
                    </a:lnTo>
                    <a:cubicBezTo>
                      <a:pt x="1131436" y="2366834"/>
                      <a:pt x="1096255" y="2402015"/>
                      <a:pt x="1052858" y="2402015"/>
                    </a:cubicBezTo>
                    <a:lnTo>
                      <a:pt x="78578" y="2402015"/>
                    </a:lnTo>
                    <a:cubicBezTo>
                      <a:pt x="35181" y="2402015"/>
                      <a:pt x="0" y="2366834"/>
                      <a:pt x="0" y="2323437"/>
                    </a:cubicBezTo>
                    <a:lnTo>
                      <a:pt x="0" y="78578"/>
                    </a:lnTo>
                    <a:cubicBezTo>
                      <a:pt x="0" y="35181"/>
                      <a:pt x="35181" y="0"/>
                      <a:pt x="78578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131436" cy="24401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12587" y="521348"/>
              <a:ext cx="3994454" cy="9076841"/>
              <a:chOff x="0" y="0"/>
              <a:chExt cx="5039003" cy="114504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039003" cy="11450434"/>
              </a:xfrm>
              <a:custGeom>
                <a:avLst/>
                <a:gdLst/>
                <a:ahLst/>
                <a:cxnLst/>
                <a:rect r="r" b="b" t="t" l="l"/>
                <a:pathLst>
                  <a:path h="11450434" w="5039003">
                    <a:moveTo>
                      <a:pt x="5039003" y="279279"/>
                    </a:moveTo>
                    <a:lnTo>
                      <a:pt x="5039003" y="11168335"/>
                    </a:lnTo>
                    <a:cubicBezTo>
                      <a:pt x="5039003" y="11324195"/>
                      <a:pt x="4918739" y="11450434"/>
                      <a:pt x="4770256" y="11450434"/>
                    </a:cubicBezTo>
                    <a:lnTo>
                      <a:pt x="268747" y="11450434"/>
                    </a:lnTo>
                    <a:cubicBezTo>
                      <a:pt x="120264" y="11450434"/>
                      <a:pt x="0" y="11324195"/>
                      <a:pt x="0" y="11168335"/>
                    </a:cubicBezTo>
                    <a:lnTo>
                      <a:pt x="0" y="279279"/>
                    </a:lnTo>
                    <a:cubicBezTo>
                      <a:pt x="0" y="136254"/>
                      <a:pt x="101452" y="18478"/>
                      <a:pt x="232735" y="0"/>
                    </a:cubicBezTo>
                    <a:lnTo>
                      <a:pt x="4806268" y="0"/>
                    </a:lnTo>
                    <a:cubicBezTo>
                      <a:pt x="4937551" y="18478"/>
                      <a:pt x="5039003" y="136254"/>
                      <a:pt x="5039003" y="279279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098" t="0" r="-6098" b="0"/>
                </a:stretch>
              </a:blip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9625" y="9043238"/>
            <a:ext cx="2880627" cy="432385"/>
            <a:chOff x="0" y="0"/>
            <a:chExt cx="3840836" cy="5765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840836" cy="576513"/>
              <a:chOff x="0" y="0"/>
              <a:chExt cx="8296205" cy="124526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296205" cy="1245268"/>
              </a:xfrm>
              <a:custGeom>
                <a:avLst/>
                <a:gdLst/>
                <a:ahLst/>
                <a:cxnLst/>
                <a:rect r="r" b="b" t="t" l="l"/>
                <a:pathLst>
                  <a:path h="1245268" w="8296205">
                    <a:moveTo>
                      <a:pt x="83315" y="0"/>
                    </a:moveTo>
                    <a:lnTo>
                      <a:pt x="8212890" y="0"/>
                    </a:lnTo>
                    <a:cubicBezTo>
                      <a:pt x="8258904" y="0"/>
                      <a:pt x="8296205" y="37301"/>
                      <a:pt x="8296205" y="83315"/>
                    </a:cubicBezTo>
                    <a:lnTo>
                      <a:pt x="8296205" y="1161953"/>
                    </a:lnTo>
                    <a:cubicBezTo>
                      <a:pt x="8296205" y="1207966"/>
                      <a:pt x="8258904" y="1245268"/>
                      <a:pt x="8212890" y="1245268"/>
                    </a:cubicBezTo>
                    <a:lnTo>
                      <a:pt x="83315" y="1245268"/>
                    </a:lnTo>
                    <a:cubicBezTo>
                      <a:pt x="37301" y="1245268"/>
                      <a:pt x="0" y="1207966"/>
                      <a:pt x="0" y="1161953"/>
                    </a:cubicBezTo>
                    <a:lnTo>
                      <a:pt x="0" y="83315"/>
                    </a:lnTo>
                    <a:cubicBezTo>
                      <a:pt x="0" y="37301"/>
                      <a:pt x="37301" y="0"/>
                      <a:pt x="83315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296205" cy="1283368"/>
              </a:xfrm>
              <a:prstGeom prst="rect">
                <a:avLst/>
              </a:prstGeom>
            </p:spPr>
            <p:txBody>
              <a:bodyPr anchor="ctr" rtlCol="false" tIns="12700" lIns="12700" bIns="12700" rIns="12700"/>
              <a:lstStyle/>
              <a:p>
                <a:pPr algn="ctr" marL="0" indent="0" lvl="0">
                  <a:lnSpc>
                    <a:spcPts val="2116"/>
                  </a:lnSpc>
                  <a:spcBef>
                    <a:spcPct val="0"/>
                  </a:spcBef>
                </a:pPr>
                <a:r>
                  <a:rPr lang="en-US" b="true" sz="1439" spc="211">
                    <a:solidFill>
                      <a:srgbClr val="211F1C"/>
                    </a:solidFill>
                    <a:latin typeface="Nunito Sans Expanded Semi-Bold"/>
                    <a:ea typeface="Nunito Sans Expanded Semi-Bold"/>
                    <a:cs typeface="Nunito Sans Expanded Semi-Bold"/>
                    <a:sym typeface="Nunito Sans Expanded Semi-Bold"/>
                  </a:rPr>
                  <a:t>GROUP 3</a:t>
                </a: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33807" y="116532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2"/>
                  </a:lnTo>
                  <a:lnTo>
                    <a:pt x="0" y="341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65087" y="118039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96115" y="1172999"/>
            <a:ext cx="3546915" cy="7530028"/>
            <a:chOff x="0" y="0"/>
            <a:chExt cx="4729220" cy="1004003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729220" cy="10040037"/>
              <a:chOff x="0" y="0"/>
              <a:chExt cx="1131436" cy="240201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31436" cy="2402015"/>
              </a:xfrm>
              <a:custGeom>
                <a:avLst/>
                <a:gdLst/>
                <a:ahLst/>
                <a:cxnLst/>
                <a:rect r="r" b="b" t="t" l="l"/>
                <a:pathLst>
                  <a:path h="2402015" w="1131436">
                    <a:moveTo>
                      <a:pt x="78578" y="0"/>
                    </a:moveTo>
                    <a:lnTo>
                      <a:pt x="1052858" y="0"/>
                    </a:lnTo>
                    <a:cubicBezTo>
                      <a:pt x="1096255" y="0"/>
                      <a:pt x="1131436" y="35181"/>
                      <a:pt x="1131436" y="78578"/>
                    </a:cubicBezTo>
                    <a:lnTo>
                      <a:pt x="1131436" y="2323437"/>
                    </a:lnTo>
                    <a:cubicBezTo>
                      <a:pt x="1131436" y="2366834"/>
                      <a:pt x="1096255" y="2402015"/>
                      <a:pt x="1052858" y="2402015"/>
                    </a:cubicBezTo>
                    <a:lnTo>
                      <a:pt x="78578" y="2402015"/>
                    </a:lnTo>
                    <a:cubicBezTo>
                      <a:pt x="35181" y="2402015"/>
                      <a:pt x="0" y="2366834"/>
                      <a:pt x="0" y="2323437"/>
                    </a:cubicBezTo>
                    <a:lnTo>
                      <a:pt x="0" y="78578"/>
                    </a:lnTo>
                    <a:cubicBezTo>
                      <a:pt x="0" y="35181"/>
                      <a:pt x="35181" y="0"/>
                      <a:pt x="78578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131436" cy="24401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2587" y="521348"/>
              <a:ext cx="3994454" cy="9076841"/>
              <a:chOff x="0" y="0"/>
              <a:chExt cx="5039003" cy="1145043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039003" cy="11450434"/>
              </a:xfrm>
              <a:custGeom>
                <a:avLst/>
                <a:gdLst/>
                <a:ahLst/>
                <a:cxnLst/>
                <a:rect r="r" b="b" t="t" l="l"/>
                <a:pathLst>
                  <a:path h="11450434" w="5039003">
                    <a:moveTo>
                      <a:pt x="5039003" y="279279"/>
                    </a:moveTo>
                    <a:lnTo>
                      <a:pt x="5039003" y="11168335"/>
                    </a:lnTo>
                    <a:cubicBezTo>
                      <a:pt x="5039003" y="11324195"/>
                      <a:pt x="4918739" y="11450434"/>
                      <a:pt x="4770256" y="11450434"/>
                    </a:cubicBezTo>
                    <a:lnTo>
                      <a:pt x="268747" y="11450434"/>
                    </a:lnTo>
                    <a:cubicBezTo>
                      <a:pt x="120264" y="11450434"/>
                      <a:pt x="0" y="11324195"/>
                      <a:pt x="0" y="11168335"/>
                    </a:cubicBezTo>
                    <a:lnTo>
                      <a:pt x="0" y="279279"/>
                    </a:lnTo>
                    <a:cubicBezTo>
                      <a:pt x="0" y="136254"/>
                      <a:pt x="101452" y="18478"/>
                      <a:pt x="232735" y="0"/>
                    </a:cubicBezTo>
                    <a:lnTo>
                      <a:pt x="4806268" y="0"/>
                    </a:lnTo>
                    <a:cubicBezTo>
                      <a:pt x="4937551" y="18478"/>
                      <a:pt x="5039003" y="136254"/>
                      <a:pt x="5039003" y="279279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6382" t="0" r="-6382" b="0"/>
                </a:stretch>
              </a:blip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3712385" y="1172999"/>
            <a:ext cx="3546915" cy="7530028"/>
            <a:chOff x="0" y="0"/>
            <a:chExt cx="4729220" cy="10040037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729220" cy="10040037"/>
              <a:chOff x="0" y="0"/>
              <a:chExt cx="1131436" cy="24020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31436" cy="2402015"/>
              </a:xfrm>
              <a:custGeom>
                <a:avLst/>
                <a:gdLst/>
                <a:ahLst/>
                <a:cxnLst/>
                <a:rect r="r" b="b" t="t" l="l"/>
                <a:pathLst>
                  <a:path h="2402015" w="1131436">
                    <a:moveTo>
                      <a:pt x="78578" y="0"/>
                    </a:moveTo>
                    <a:lnTo>
                      <a:pt x="1052858" y="0"/>
                    </a:lnTo>
                    <a:cubicBezTo>
                      <a:pt x="1096255" y="0"/>
                      <a:pt x="1131436" y="35181"/>
                      <a:pt x="1131436" y="78578"/>
                    </a:cubicBezTo>
                    <a:lnTo>
                      <a:pt x="1131436" y="2323437"/>
                    </a:lnTo>
                    <a:cubicBezTo>
                      <a:pt x="1131436" y="2366834"/>
                      <a:pt x="1096255" y="2402015"/>
                      <a:pt x="1052858" y="2402015"/>
                    </a:cubicBezTo>
                    <a:lnTo>
                      <a:pt x="78578" y="2402015"/>
                    </a:lnTo>
                    <a:cubicBezTo>
                      <a:pt x="35181" y="2402015"/>
                      <a:pt x="0" y="2366834"/>
                      <a:pt x="0" y="2323437"/>
                    </a:cubicBezTo>
                    <a:lnTo>
                      <a:pt x="0" y="78578"/>
                    </a:lnTo>
                    <a:cubicBezTo>
                      <a:pt x="0" y="35181"/>
                      <a:pt x="35181" y="0"/>
                      <a:pt x="78578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131436" cy="24401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12587" y="521348"/>
              <a:ext cx="3994454" cy="9076841"/>
              <a:chOff x="0" y="0"/>
              <a:chExt cx="5039003" cy="1145043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039003" cy="11450434"/>
              </a:xfrm>
              <a:custGeom>
                <a:avLst/>
                <a:gdLst/>
                <a:ahLst/>
                <a:cxnLst/>
                <a:rect r="r" b="b" t="t" l="l"/>
                <a:pathLst>
                  <a:path h="11450434" w="5039003">
                    <a:moveTo>
                      <a:pt x="5039003" y="279279"/>
                    </a:moveTo>
                    <a:lnTo>
                      <a:pt x="5039003" y="11168335"/>
                    </a:lnTo>
                    <a:cubicBezTo>
                      <a:pt x="5039003" y="11324195"/>
                      <a:pt x="4918739" y="11450434"/>
                      <a:pt x="4770256" y="11450434"/>
                    </a:cubicBezTo>
                    <a:lnTo>
                      <a:pt x="268747" y="11450434"/>
                    </a:lnTo>
                    <a:cubicBezTo>
                      <a:pt x="120264" y="11450434"/>
                      <a:pt x="0" y="11324195"/>
                      <a:pt x="0" y="11168335"/>
                    </a:cubicBezTo>
                    <a:lnTo>
                      <a:pt x="0" y="279279"/>
                    </a:lnTo>
                    <a:cubicBezTo>
                      <a:pt x="0" y="136254"/>
                      <a:pt x="101452" y="18478"/>
                      <a:pt x="232735" y="0"/>
                    </a:cubicBezTo>
                    <a:lnTo>
                      <a:pt x="4806268" y="0"/>
                    </a:lnTo>
                    <a:cubicBezTo>
                      <a:pt x="4937551" y="18478"/>
                      <a:pt x="5039003" y="136254"/>
                      <a:pt x="5039003" y="279279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6951" t="0" r="-6951" b="0"/>
                </a:stretch>
              </a:blipFill>
            </p:spPr>
          </p:sp>
        </p:grpSp>
      </p:grpSp>
      <p:sp>
        <p:nvSpPr>
          <p:cNvPr name="TextBox 30" id="30"/>
          <p:cNvSpPr txBox="true"/>
          <p:nvPr/>
        </p:nvSpPr>
        <p:spPr>
          <a:xfrm rot="0">
            <a:off x="809625" y="1947488"/>
            <a:ext cx="4938387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LOGIN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DAGRKntAotU</dc:identifier>
  <dcterms:modified xsi:type="dcterms:W3CDTF">2011-08-01T06:04:30Z</dcterms:modified>
  <cp:revision>1</cp:revision>
  <dc:title>Group</dc:title>
</cp:coreProperties>
</file>